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handoutMasterIdLst>
    <p:handoutMasterId r:id="rId9"/>
  </p:handoutMasterIdLst>
  <p:sldIdLst>
    <p:sldId id="257" r:id="rId2"/>
    <p:sldId id="258" r:id="rId3"/>
    <p:sldId id="262" r:id="rId4"/>
    <p:sldId id="259" r:id="rId5"/>
    <p:sldId id="260" r:id="rId6"/>
    <p:sldId id="261" r:id="rId7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C3E257-53D5-47C1-85DA-3D6EE9850C57}" v="2" dt="2025-05-23T09:31:34.795"/>
  </p1510:revLst>
</p1510:revInfo>
</file>

<file path=ppt/tableStyles.xml><?xml version="1.0" encoding="utf-8"?>
<a:tblStyleLst xmlns:a="http://schemas.openxmlformats.org/drawingml/2006/main" def="{21E4AEA4-8DFA-4A89-87EB-49C32662AFE0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114" y="3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k Capstaff" userId="80ab3180-ebce-48d9-8827-1f0c5ea2961c" providerId="ADAL" clId="{5EC3E257-53D5-47C1-85DA-3D6EE9850C57}"/>
    <pc:docChg chg="addSld modSld">
      <pc:chgData name="Jack Capstaff" userId="80ab3180-ebce-48d9-8827-1f0c5ea2961c" providerId="ADAL" clId="{5EC3E257-53D5-47C1-85DA-3D6EE9850C57}" dt="2025-05-23T09:31:42.923" v="4" actId="14100"/>
      <pc:docMkLst>
        <pc:docMk/>
      </pc:docMkLst>
      <pc:sldChg chg="addSp delSp modSp new mod modAnim">
        <pc:chgData name="Jack Capstaff" userId="80ab3180-ebce-48d9-8827-1f0c5ea2961c" providerId="ADAL" clId="{5EC3E257-53D5-47C1-85DA-3D6EE9850C57}" dt="2025-05-23T09:31:42.923" v="4" actId="14100"/>
        <pc:sldMkLst>
          <pc:docMk/>
          <pc:sldMk cId="222927899" sldId="262"/>
        </pc:sldMkLst>
        <pc:spChg chg="del">
          <ac:chgData name="Jack Capstaff" userId="80ab3180-ebce-48d9-8827-1f0c5ea2961c" providerId="ADAL" clId="{5EC3E257-53D5-47C1-85DA-3D6EE9850C57}" dt="2025-05-23T09:31:34.795" v="1"/>
          <ac:spMkLst>
            <pc:docMk/>
            <pc:sldMk cId="222927899" sldId="262"/>
            <ac:spMk id="3" creationId="{32D554BB-1A86-F79E-7F78-19E052CF98F8}"/>
          </ac:spMkLst>
        </pc:spChg>
        <pc:picChg chg="add mod">
          <ac:chgData name="Jack Capstaff" userId="80ab3180-ebce-48d9-8827-1f0c5ea2961c" providerId="ADAL" clId="{5EC3E257-53D5-47C1-85DA-3D6EE9850C57}" dt="2025-05-23T09:31:42.923" v="4" actId="14100"/>
          <ac:picMkLst>
            <pc:docMk/>
            <pc:sldMk cId="222927899" sldId="262"/>
            <ac:picMk id="4" creationId="{60828F26-AFC9-356A-038F-50E482E4EF33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01-4A30-A975-00DE4723C91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01-4A30-A975-00DE4723C91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801-4A30-A975-00DE4723C9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194195120"/>
        <c:axId val="194195512"/>
      </c:barChart>
      <c:catAx>
        <c:axId val="194195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195512"/>
        <c:crosses val="autoZero"/>
        <c:auto val="1"/>
        <c:lblAlgn val="ctr"/>
        <c:lblOffset val="100"/>
        <c:noMultiLvlLbl val="0"/>
      </c:catAx>
      <c:valAx>
        <c:axId val="194195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1951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accent3">
        <a:lumMod val="20000"/>
        <a:lumOff val="80000"/>
        <a:alpha val="80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442EA2-39BA-4C9A-AD59-755D4917D532}" type="doc">
      <dgm:prSet loTypeId="urn:microsoft.com/office/officeart/2005/8/layout/cycle4" loCatId="cycle" qsTypeId="urn:microsoft.com/office/officeart/2005/8/quickstyle/simple1" qsCatId="simple" csTypeId="urn:microsoft.com/office/officeart/2005/8/colors/colorful2" csCatId="colorful" phldr="1"/>
      <dgm:spPr/>
      <dgm:t>
        <a:bodyPr rtlCol="0"/>
        <a:lstStyle/>
        <a:p>
          <a:pPr rtl="0"/>
          <a:endParaRPr lang="en-US"/>
        </a:p>
      </dgm:t>
    </dgm:pt>
    <dgm:pt modelId="{4DF9FE7B-F642-4898-A360-D4E3814E1A3D}">
      <dgm:prSet phldrT="[Text]"/>
      <dgm:spPr/>
      <dgm:t>
        <a:bodyPr rtlCol="0"/>
        <a:lstStyle/>
        <a:p>
          <a:pPr rtl="0"/>
          <a:r>
            <a:rPr lang="en-GB" noProof="0" dirty="0"/>
            <a:t>Group A</a:t>
          </a:r>
        </a:p>
      </dgm:t>
      <dgm:extLst>
        <a:ext uri="{E40237B7-FDA0-4F09-8148-C483321AD2D9}">
          <dgm14:cNvPr xmlns:dgm14="http://schemas.microsoft.com/office/drawing/2010/diagram" id="0" name="" title="Group A title"/>
        </a:ext>
      </dgm:extLst>
    </dgm:pt>
    <dgm:pt modelId="{1C10F06D-860A-4604-A7AD-02E614FE3976}" type="parTrans" cxnId="{EBD8BE8D-6018-43E2-B081-034BB5656EB6}">
      <dgm:prSet/>
      <dgm:spPr/>
      <dgm:t>
        <a:bodyPr rtlCol="0"/>
        <a:lstStyle/>
        <a:p>
          <a:pPr rtl="0"/>
          <a:endParaRPr lang="en-US"/>
        </a:p>
      </dgm:t>
    </dgm:pt>
    <dgm:pt modelId="{43C18EFF-81FC-4D70-8C6B-E95FF3730413}" type="sibTrans" cxnId="{EBD8BE8D-6018-43E2-B081-034BB5656EB6}">
      <dgm:prSet/>
      <dgm:spPr/>
      <dgm:t>
        <a:bodyPr rtlCol="0"/>
        <a:lstStyle/>
        <a:p>
          <a:pPr rtl="0"/>
          <a:endParaRPr lang="en-US"/>
        </a:p>
      </dgm:t>
    </dgm:pt>
    <dgm:pt modelId="{EFF2750D-B4B3-474C-8B62-8B638DC31F7E}">
      <dgm:prSet phldrT="[Text]"/>
      <dgm:spPr/>
      <dgm:t>
        <a:bodyPr rtlCol="0"/>
        <a:lstStyle/>
        <a:p>
          <a:pPr rtl="0"/>
          <a:r>
            <a:rPr lang="en-GB" noProof="0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Task 1 and task 2 under group A"/>
        </a:ext>
      </dgm:extLst>
    </dgm:pt>
    <dgm:pt modelId="{AEBC78E6-CDDC-4C8F-A157-3C51E907FACD}" type="parTrans" cxnId="{A058DDA2-48CA-4E5B-B389-F71A59C262B0}">
      <dgm:prSet/>
      <dgm:spPr/>
      <dgm:t>
        <a:bodyPr rtlCol="0"/>
        <a:lstStyle/>
        <a:p>
          <a:pPr rtl="0"/>
          <a:endParaRPr lang="en-US"/>
        </a:p>
      </dgm:t>
    </dgm:pt>
    <dgm:pt modelId="{75C067D7-FCD2-4969-8F27-4BBDA88E75ED}" type="sibTrans" cxnId="{A058DDA2-48CA-4E5B-B389-F71A59C262B0}">
      <dgm:prSet/>
      <dgm:spPr/>
      <dgm:t>
        <a:bodyPr rtlCol="0"/>
        <a:lstStyle/>
        <a:p>
          <a:pPr rtl="0"/>
          <a:endParaRPr lang="en-US"/>
        </a:p>
      </dgm:t>
    </dgm:pt>
    <dgm:pt modelId="{789CD6DB-3A68-4A41-90BD-4F0CBB3617D1}">
      <dgm:prSet phldrT="[Text]"/>
      <dgm:spPr/>
      <dgm:t>
        <a:bodyPr rtlCol="0"/>
        <a:lstStyle/>
        <a:p>
          <a:pPr rtl="0"/>
          <a:r>
            <a:rPr lang="en-GB" noProof="0" dirty="0"/>
            <a:t>Task 2</a:t>
          </a:r>
        </a:p>
      </dgm:t>
    </dgm:pt>
    <dgm:pt modelId="{C0BEB5FF-8DFB-40B9-A228-C0C6097DDDC4}" type="parTrans" cxnId="{62C10234-45D3-426A-8820-4C0D1D8CBA21}">
      <dgm:prSet/>
      <dgm:spPr/>
      <dgm:t>
        <a:bodyPr rtlCol="0"/>
        <a:lstStyle/>
        <a:p>
          <a:pPr rtl="0"/>
          <a:endParaRPr lang="en-US"/>
        </a:p>
      </dgm:t>
    </dgm:pt>
    <dgm:pt modelId="{1A702531-A59F-4EE2-8246-E2EB0955D8B1}" type="sibTrans" cxnId="{62C10234-45D3-426A-8820-4C0D1D8CBA21}">
      <dgm:prSet/>
      <dgm:spPr/>
      <dgm:t>
        <a:bodyPr rtlCol="0"/>
        <a:lstStyle/>
        <a:p>
          <a:pPr rtl="0"/>
          <a:endParaRPr lang="en-US"/>
        </a:p>
      </dgm:t>
    </dgm:pt>
    <dgm:pt modelId="{3929B1E1-4BC4-4C73-ABE8-27CEF96A3652}">
      <dgm:prSet phldrT="[Text]"/>
      <dgm:spPr/>
      <dgm:t>
        <a:bodyPr rtlCol="0"/>
        <a:lstStyle/>
        <a:p>
          <a:pPr rtl="0"/>
          <a:r>
            <a:rPr lang="en-GB" noProof="0" dirty="0"/>
            <a:t>Group B</a:t>
          </a:r>
        </a:p>
      </dgm:t>
      <dgm:extLst>
        <a:ext uri="{E40237B7-FDA0-4F09-8148-C483321AD2D9}">
          <dgm14:cNvPr xmlns:dgm14="http://schemas.microsoft.com/office/drawing/2010/diagram" id="0" name="" title="Group B title"/>
        </a:ext>
      </dgm:extLst>
    </dgm:pt>
    <dgm:pt modelId="{F356CC76-9117-4B79-A270-BBBAFD3E9C79}" type="parTrans" cxnId="{1339090C-9A95-4C05-841C-FA3AF987601B}">
      <dgm:prSet/>
      <dgm:spPr/>
      <dgm:t>
        <a:bodyPr rtlCol="0"/>
        <a:lstStyle/>
        <a:p>
          <a:pPr rtl="0"/>
          <a:endParaRPr lang="en-US"/>
        </a:p>
      </dgm:t>
    </dgm:pt>
    <dgm:pt modelId="{19BA0C22-38BB-4E9F-89D5-0FF5FF9F12CE}" type="sibTrans" cxnId="{1339090C-9A95-4C05-841C-FA3AF987601B}">
      <dgm:prSet/>
      <dgm:spPr/>
      <dgm:t>
        <a:bodyPr rtlCol="0"/>
        <a:lstStyle/>
        <a:p>
          <a:pPr rtl="0"/>
          <a:endParaRPr lang="en-US"/>
        </a:p>
      </dgm:t>
    </dgm:pt>
    <dgm:pt modelId="{99E0600D-9954-43F4-8926-13B8777FAAA1}">
      <dgm:prSet phldrT="[Text]"/>
      <dgm:spPr/>
      <dgm:t>
        <a:bodyPr rtlCol="0"/>
        <a:lstStyle/>
        <a:p>
          <a:pPr rtl="0"/>
          <a:r>
            <a:rPr lang="en-GB" noProof="0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Task 1 and task 2 under group B"/>
        </a:ext>
      </dgm:extLst>
    </dgm:pt>
    <dgm:pt modelId="{BE23F476-2C5C-42ED-BF2B-CD5FC7ADDDF6}" type="parTrans" cxnId="{09FCCB9D-A30A-4326-970E-26252D39327F}">
      <dgm:prSet/>
      <dgm:spPr/>
      <dgm:t>
        <a:bodyPr rtlCol="0"/>
        <a:lstStyle/>
        <a:p>
          <a:pPr rtl="0"/>
          <a:endParaRPr lang="en-US"/>
        </a:p>
      </dgm:t>
    </dgm:pt>
    <dgm:pt modelId="{C44937DC-4907-4769-AA8B-1B3E7391D7B0}" type="sibTrans" cxnId="{09FCCB9D-A30A-4326-970E-26252D39327F}">
      <dgm:prSet/>
      <dgm:spPr/>
      <dgm:t>
        <a:bodyPr rtlCol="0"/>
        <a:lstStyle/>
        <a:p>
          <a:pPr rtl="0"/>
          <a:endParaRPr lang="en-US"/>
        </a:p>
      </dgm:t>
    </dgm:pt>
    <dgm:pt modelId="{0791135C-9DAB-47F6-BE9C-A3E56A2DDA50}">
      <dgm:prSet phldrT="[Text]"/>
      <dgm:spPr/>
      <dgm:t>
        <a:bodyPr rtlCol="0"/>
        <a:lstStyle/>
        <a:p>
          <a:pPr rtl="0"/>
          <a:r>
            <a:rPr lang="en-GB" noProof="0" dirty="0"/>
            <a:t>Task 2</a:t>
          </a:r>
        </a:p>
      </dgm:t>
    </dgm:pt>
    <dgm:pt modelId="{D6057E63-9793-4991-97C1-30FC405E95A5}" type="parTrans" cxnId="{B3B26E9A-58E5-497B-BD59-F5567958C609}">
      <dgm:prSet/>
      <dgm:spPr/>
      <dgm:t>
        <a:bodyPr rtlCol="0"/>
        <a:lstStyle/>
        <a:p>
          <a:pPr rtl="0"/>
          <a:endParaRPr lang="en-US"/>
        </a:p>
      </dgm:t>
    </dgm:pt>
    <dgm:pt modelId="{B670C2A7-83CB-4F4C-BC19-A3A7C066A822}" type="sibTrans" cxnId="{B3B26E9A-58E5-497B-BD59-F5567958C609}">
      <dgm:prSet/>
      <dgm:spPr/>
      <dgm:t>
        <a:bodyPr rtlCol="0"/>
        <a:lstStyle/>
        <a:p>
          <a:pPr rtl="0"/>
          <a:endParaRPr lang="en-US"/>
        </a:p>
      </dgm:t>
    </dgm:pt>
    <dgm:pt modelId="{60CDF8D0-D4FC-4467-A51E-79C5A58B0B2C}">
      <dgm:prSet phldrT="[Text]"/>
      <dgm:spPr/>
      <dgm:t>
        <a:bodyPr rtlCol="0"/>
        <a:lstStyle/>
        <a:p>
          <a:pPr rtl="0"/>
          <a:r>
            <a:rPr lang="en-GB" noProof="0" dirty="0"/>
            <a:t>Group C</a:t>
          </a:r>
        </a:p>
      </dgm:t>
      <dgm:extLst>
        <a:ext uri="{E40237B7-FDA0-4F09-8148-C483321AD2D9}">
          <dgm14:cNvPr xmlns:dgm14="http://schemas.microsoft.com/office/drawing/2010/diagram" id="0" name="" title="Group C title"/>
        </a:ext>
      </dgm:extLst>
    </dgm:pt>
    <dgm:pt modelId="{E12A269F-AB82-486A-9077-80F2BBBE48C2}" type="parTrans" cxnId="{2BA65DEC-E719-4ED3-8135-48349D42DD04}">
      <dgm:prSet/>
      <dgm:spPr/>
      <dgm:t>
        <a:bodyPr rtlCol="0"/>
        <a:lstStyle/>
        <a:p>
          <a:pPr rtl="0"/>
          <a:endParaRPr lang="en-US"/>
        </a:p>
      </dgm:t>
    </dgm:pt>
    <dgm:pt modelId="{3F7FD59D-A716-4310-A89A-AB6F740D9FFF}" type="sibTrans" cxnId="{2BA65DEC-E719-4ED3-8135-48349D42DD04}">
      <dgm:prSet/>
      <dgm:spPr/>
      <dgm:t>
        <a:bodyPr rtlCol="0"/>
        <a:lstStyle/>
        <a:p>
          <a:pPr rtl="0"/>
          <a:endParaRPr lang="en-US"/>
        </a:p>
      </dgm:t>
    </dgm:pt>
    <dgm:pt modelId="{54825EE2-1B65-4071-9129-E74F2079E880}">
      <dgm:prSet phldrT="[Text]"/>
      <dgm:spPr/>
      <dgm:t>
        <a:bodyPr rtlCol="0"/>
        <a:lstStyle/>
        <a:p>
          <a:pPr rtl="0"/>
          <a:r>
            <a:rPr lang="en-GB" noProof="0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Task 1 and task 2 under group C"/>
        </a:ext>
      </dgm:extLst>
    </dgm:pt>
    <dgm:pt modelId="{988CFF2C-C1C9-47A7-9F87-167A16D22A0A}" type="parTrans" cxnId="{910B1C1D-E032-40B4-8292-8B754F9D4E5E}">
      <dgm:prSet/>
      <dgm:spPr/>
      <dgm:t>
        <a:bodyPr rtlCol="0"/>
        <a:lstStyle/>
        <a:p>
          <a:pPr rtl="0"/>
          <a:endParaRPr lang="en-US"/>
        </a:p>
      </dgm:t>
    </dgm:pt>
    <dgm:pt modelId="{2098E436-BEEF-4426-9B2A-9E151774E6FA}" type="sibTrans" cxnId="{910B1C1D-E032-40B4-8292-8B754F9D4E5E}">
      <dgm:prSet/>
      <dgm:spPr/>
      <dgm:t>
        <a:bodyPr rtlCol="0"/>
        <a:lstStyle/>
        <a:p>
          <a:pPr rtl="0"/>
          <a:endParaRPr lang="en-US"/>
        </a:p>
      </dgm:t>
    </dgm:pt>
    <dgm:pt modelId="{3A752AA3-E3BC-4672-B651-B55A45CCAB1F}">
      <dgm:prSet phldrT="[Text]"/>
      <dgm:spPr/>
      <dgm:t>
        <a:bodyPr rtlCol="0"/>
        <a:lstStyle/>
        <a:p>
          <a:pPr rtl="0"/>
          <a:r>
            <a:rPr lang="en-GB" noProof="0" dirty="0"/>
            <a:t>Task 2</a:t>
          </a:r>
        </a:p>
      </dgm:t>
    </dgm:pt>
    <dgm:pt modelId="{C5983856-2767-4DAF-BA42-CB1E09883F52}" type="parTrans" cxnId="{FAE81242-CF21-46F8-9432-A505F9255816}">
      <dgm:prSet/>
      <dgm:spPr/>
      <dgm:t>
        <a:bodyPr rtlCol="0"/>
        <a:lstStyle/>
        <a:p>
          <a:pPr rtl="0"/>
          <a:endParaRPr lang="en-US"/>
        </a:p>
      </dgm:t>
    </dgm:pt>
    <dgm:pt modelId="{670EB4D7-8689-423E-B50E-8565E1D57AC9}" type="sibTrans" cxnId="{FAE81242-CF21-46F8-9432-A505F9255816}">
      <dgm:prSet/>
      <dgm:spPr/>
      <dgm:t>
        <a:bodyPr rtlCol="0"/>
        <a:lstStyle/>
        <a:p>
          <a:pPr rtl="0"/>
          <a:endParaRPr lang="en-US"/>
        </a:p>
      </dgm:t>
    </dgm:pt>
    <dgm:pt modelId="{D9339EBD-06BA-4C5F-AE28-1B5A4D583BC4}">
      <dgm:prSet phldrT="[Text]"/>
      <dgm:spPr/>
      <dgm:t>
        <a:bodyPr rtlCol="0"/>
        <a:lstStyle/>
        <a:p>
          <a:pPr rtl="0"/>
          <a:r>
            <a:rPr lang="en-GB" noProof="0" dirty="0"/>
            <a:t>Group D</a:t>
          </a:r>
        </a:p>
      </dgm:t>
      <dgm:extLst>
        <a:ext uri="{E40237B7-FDA0-4F09-8148-C483321AD2D9}">
          <dgm14:cNvPr xmlns:dgm14="http://schemas.microsoft.com/office/drawing/2010/diagram" id="0" name="" title="Group D title"/>
        </a:ext>
      </dgm:extLst>
    </dgm:pt>
    <dgm:pt modelId="{B1EFD117-29F2-4066-9B00-0019297912D0}" type="parTrans" cxnId="{E771CA49-0507-4DB4-A5A3-16063BCEF6E4}">
      <dgm:prSet/>
      <dgm:spPr/>
      <dgm:t>
        <a:bodyPr rtlCol="0"/>
        <a:lstStyle/>
        <a:p>
          <a:pPr rtl="0"/>
          <a:endParaRPr lang="en-US"/>
        </a:p>
      </dgm:t>
    </dgm:pt>
    <dgm:pt modelId="{EBE3D870-6FCF-4B1D-BC5A-AFAB8EE05378}" type="sibTrans" cxnId="{E771CA49-0507-4DB4-A5A3-16063BCEF6E4}">
      <dgm:prSet/>
      <dgm:spPr/>
      <dgm:t>
        <a:bodyPr rtlCol="0"/>
        <a:lstStyle/>
        <a:p>
          <a:pPr rtl="0"/>
          <a:endParaRPr lang="en-US"/>
        </a:p>
      </dgm:t>
    </dgm:pt>
    <dgm:pt modelId="{B2AB27E4-FB41-42CB-A099-8EA4767C5084}">
      <dgm:prSet phldrT="[Text]"/>
      <dgm:spPr/>
      <dgm:t>
        <a:bodyPr rtlCol="0"/>
        <a:lstStyle/>
        <a:p>
          <a:pPr rtl="0"/>
          <a:r>
            <a:rPr lang="en-GB" noProof="0" dirty="0"/>
            <a:t>Task 1</a:t>
          </a:r>
        </a:p>
      </dgm:t>
      <dgm:extLst>
        <a:ext uri="{E40237B7-FDA0-4F09-8148-C483321AD2D9}">
          <dgm14:cNvPr xmlns:dgm14="http://schemas.microsoft.com/office/drawing/2010/diagram" id="0" name="" title="Task 1 and task 2 under group D"/>
        </a:ext>
      </dgm:extLst>
    </dgm:pt>
    <dgm:pt modelId="{50705557-B3BD-43E1-9C6D-66B5E16EA32E}" type="parTrans" cxnId="{8A9051C5-9258-4D40-A38B-EB228F858E1A}">
      <dgm:prSet/>
      <dgm:spPr/>
      <dgm:t>
        <a:bodyPr rtlCol="0"/>
        <a:lstStyle/>
        <a:p>
          <a:pPr rtl="0"/>
          <a:endParaRPr lang="en-US"/>
        </a:p>
      </dgm:t>
    </dgm:pt>
    <dgm:pt modelId="{13C97A91-1DD6-4B61-8377-F2F677C430B1}" type="sibTrans" cxnId="{8A9051C5-9258-4D40-A38B-EB228F858E1A}">
      <dgm:prSet/>
      <dgm:spPr/>
      <dgm:t>
        <a:bodyPr rtlCol="0"/>
        <a:lstStyle/>
        <a:p>
          <a:pPr rtl="0"/>
          <a:endParaRPr lang="en-US"/>
        </a:p>
      </dgm:t>
    </dgm:pt>
    <dgm:pt modelId="{A51D2499-6221-4BFD-9E64-5A1D8C60613B}">
      <dgm:prSet phldrT="[Text]"/>
      <dgm:spPr/>
      <dgm:t>
        <a:bodyPr rtlCol="0"/>
        <a:lstStyle/>
        <a:p>
          <a:pPr rtl="0"/>
          <a:r>
            <a:rPr lang="en-GB" noProof="0" dirty="0"/>
            <a:t>Task 2</a:t>
          </a:r>
        </a:p>
      </dgm:t>
    </dgm:pt>
    <dgm:pt modelId="{B67B0669-AF8D-463F-8F6A-E1F8A8C687B6}" type="parTrans" cxnId="{188ED4D6-D954-41EE-BBFB-6C8744679C38}">
      <dgm:prSet/>
      <dgm:spPr/>
      <dgm:t>
        <a:bodyPr rtlCol="0"/>
        <a:lstStyle/>
        <a:p>
          <a:pPr rtl="0"/>
          <a:endParaRPr lang="en-US"/>
        </a:p>
      </dgm:t>
    </dgm:pt>
    <dgm:pt modelId="{DC11601F-ED06-4E79-86F1-7B57A2096352}" type="sibTrans" cxnId="{188ED4D6-D954-41EE-BBFB-6C8744679C38}">
      <dgm:prSet/>
      <dgm:spPr/>
      <dgm:t>
        <a:bodyPr rtlCol="0"/>
        <a:lstStyle/>
        <a:p>
          <a:pPr rtl="0"/>
          <a:endParaRPr lang="en-US"/>
        </a:p>
      </dgm:t>
    </dgm:pt>
    <dgm:pt modelId="{4A4689FF-1AD8-47FE-A3D7-AB163334256A}" type="pres">
      <dgm:prSet presAssocID="{3F442EA2-39BA-4C9A-AD59-755D4917D532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7D1BE536-1524-4F1E-8279-2E337A3E001B}" type="pres">
      <dgm:prSet presAssocID="{3F442EA2-39BA-4C9A-AD59-755D4917D532}" presName="children" presStyleCnt="0"/>
      <dgm:spPr/>
    </dgm:pt>
    <dgm:pt modelId="{FC30FC85-C46F-401D-9210-FFE7FD8D7D6C}" type="pres">
      <dgm:prSet presAssocID="{3F442EA2-39BA-4C9A-AD59-755D4917D532}" presName="child1group" presStyleCnt="0"/>
      <dgm:spPr/>
    </dgm:pt>
    <dgm:pt modelId="{5F294424-128F-4F49-A947-AE61973EAE00}" type="pres">
      <dgm:prSet presAssocID="{3F442EA2-39BA-4C9A-AD59-755D4917D532}" presName="child1" presStyleLbl="bgAcc1" presStyleIdx="0" presStyleCnt="4"/>
      <dgm:spPr/>
    </dgm:pt>
    <dgm:pt modelId="{CBCDA14D-5AEE-47A2-8093-B71CA12EEE53}" type="pres">
      <dgm:prSet presAssocID="{3F442EA2-39BA-4C9A-AD59-755D4917D532}" presName="child1Text" presStyleLbl="bgAcc1" presStyleIdx="0" presStyleCnt="4">
        <dgm:presLayoutVars>
          <dgm:bulletEnabled val="1"/>
        </dgm:presLayoutVars>
      </dgm:prSet>
      <dgm:spPr/>
    </dgm:pt>
    <dgm:pt modelId="{4668DD4C-C74F-49FF-99B6-291E8D142562}" type="pres">
      <dgm:prSet presAssocID="{3F442EA2-39BA-4C9A-AD59-755D4917D532}" presName="child2group" presStyleCnt="0"/>
      <dgm:spPr/>
    </dgm:pt>
    <dgm:pt modelId="{2B7E178D-D2B9-45A7-971B-5ACDCF619DB8}" type="pres">
      <dgm:prSet presAssocID="{3F442EA2-39BA-4C9A-AD59-755D4917D532}" presName="child2" presStyleLbl="bgAcc1" presStyleIdx="1" presStyleCnt="4"/>
      <dgm:spPr/>
    </dgm:pt>
    <dgm:pt modelId="{C464CBCE-A35B-4EFA-BE1E-2E249D734B67}" type="pres">
      <dgm:prSet presAssocID="{3F442EA2-39BA-4C9A-AD59-755D4917D532}" presName="child2Text" presStyleLbl="bgAcc1" presStyleIdx="1" presStyleCnt="4">
        <dgm:presLayoutVars>
          <dgm:bulletEnabled val="1"/>
        </dgm:presLayoutVars>
      </dgm:prSet>
      <dgm:spPr/>
    </dgm:pt>
    <dgm:pt modelId="{FF76F8AA-C054-4BE6-BCBA-A23AA7D7991D}" type="pres">
      <dgm:prSet presAssocID="{3F442EA2-39BA-4C9A-AD59-755D4917D532}" presName="child3group" presStyleCnt="0"/>
      <dgm:spPr/>
    </dgm:pt>
    <dgm:pt modelId="{7F858A0B-2BB0-410F-A358-03F7132D0C59}" type="pres">
      <dgm:prSet presAssocID="{3F442EA2-39BA-4C9A-AD59-755D4917D532}" presName="child3" presStyleLbl="bgAcc1" presStyleIdx="2" presStyleCnt="4"/>
      <dgm:spPr/>
    </dgm:pt>
    <dgm:pt modelId="{7211D049-B987-4973-88A3-12B719D60AE9}" type="pres">
      <dgm:prSet presAssocID="{3F442EA2-39BA-4C9A-AD59-755D4917D532}" presName="child3Text" presStyleLbl="bgAcc1" presStyleIdx="2" presStyleCnt="4">
        <dgm:presLayoutVars>
          <dgm:bulletEnabled val="1"/>
        </dgm:presLayoutVars>
      </dgm:prSet>
      <dgm:spPr/>
    </dgm:pt>
    <dgm:pt modelId="{729FCC80-E58F-493B-915B-81CB95DBA265}" type="pres">
      <dgm:prSet presAssocID="{3F442EA2-39BA-4C9A-AD59-755D4917D532}" presName="child4group" presStyleCnt="0"/>
      <dgm:spPr/>
    </dgm:pt>
    <dgm:pt modelId="{70FB8B28-4F62-4D1E-9753-45B29BD7208F}" type="pres">
      <dgm:prSet presAssocID="{3F442EA2-39BA-4C9A-AD59-755D4917D532}" presName="child4" presStyleLbl="bgAcc1" presStyleIdx="3" presStyleCnt="4"/>
      <dgm:spPr/>
    </dgm:pt>
    <dgm:pt modelId="{A2109B93-2746-4853-8757-B67EC4D87349}" type="pres">
      <dgm:prSet presAssocID="{3F442EA2-39BA-4C9A-AD59-755D4917D532}" presName="child4Text" presStyleLbl="bgAcc1" presStyleIdx="3" presStyleCnt="4">
        <dgm:presLayoutVars>
          <dgm:bulletEnabled val="1"/>
        </dgm:presLayoutVars>
      </dgm:prSet>
      <dgm:spPr/>
    </dgm:pt>
    <dgm:pt modelId="{82A2F169-6804-4400-8469-E8C27799A984}" type="pres">
      <dgm:prSet presAssocID="{3F442EA2-39BA-4C9A-AD59-755D4917D532}" presName="childPlaceholder" presStyleCnt="0"/>
      <dgm:spPr/>
    </dgm:pt>
    <dgm:pt modelId="{D417759D-00A5-43BD-8D7D-CA7159B2DDC0}" type="pres">
      <dgm:prSet presAssocID="{3F442EA2-39BA-4C9A-AD59-755D4917D532}" presName="circle" presStyleCnt="0"/>
      <dgm:spPr/>
    </dgm:pt>
    <dgm:pt modelId="{D8D2586A-3166-43FC-936A-5541FDB4A7FD}" type="pres">
      <dgm:prSet presAssocID="{3F442EA2-39BA-4C9A-AD59-755D4917D532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9545ED95-F510-4B44-85DB-C0CC48BFB181}" type="pres">
      <dgm:prSet presAssocID="{3F442EA2-39BA-4C9A-AD59-755D4917D532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49BA61B3-9627-4C11-A21B-B127063AFCA8}" type="pres">
      <dgm:prSet presAssocID="{3F442EA2-39BA-4C9A-AD59-755D4917D532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D50D1F1D-B5AC-43F9-9F8B-397D80CFC0BD}" type="pres">
      <dgm:prSet presAssocID="{3F442EA2-39BA-4C9A-AD59-755D4917D532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40FB2119-8D51-4032-87E3-4FAED781E2B8}" type="pres">
      <dgm:prSet presAssocID="{3F442EA2-39BA-4C9A-AD59-755D4917D532}" presName="quadrantPlaceholder" presStyleCnt="0"/>
      <dgm:spPr/>
    </dgm:pt>
    <dgm:pt modelId="{FCA88EAA-36C5-478E-95E4-724920FABFE8}" type="pres">
      <dgm:prSet presAssocID="{3F442EA2-39BA-4C9A-AD59-755D4917D532}" presName="center1" presStyleLbl="fgShp" presStyleIdx="0" presStyleCnt="2"/>
      <dgm:spPr/>
      <dgm:extLst>
        <a:ext uri="{E40237B7-FDA0-4F09-8148-C483321AD2D9}">
          <dgm14:cNvPr xmlns:dgm14="http://schemas.microsoft.com/office/drawing/2010/diagram" id="0" name="" title="Arrow pointing from Group A to Group B"/>
        </a:ext>
      </dgm:extLst>
    </dgm:pt>
    <dgm:pt modelId="{C38EF9AB-AD1F-4BBA-9BD6-D73C6F715F30}" type="pres">
      <dgm:prSet presAssocID="{3F442EA2-39BA-4C9A-AD59-755D4917D532}" presName="center2" presStyleLbl="fgShp" presStyleIdx="1" presStyleCnt="2"/>
      <dgm:spPr/>
      <dgm:extLst>
        <a:ext uri="{E40237B7-FDA0-4F09-8148-C483321AD2D9}">
          <dgm14:cNvPr xmlns:dgm14="http://schemas.microsoft.com/office/drawing/2010/diagram" id="0" name="" title="Arrow pointing from Group C to Group D"/>
        </a:ext>
      </dgm:extLst>
    </dgm:pt>
  </dgm:ptLst>
  <dgm:cxnLst>
    <dgm:cxn modelId="{E63FCB00-2933-440C-AEA9-9B09F709EE7F}" type="presOf" srcId="{54825EE2-1B65-4071-9129-E74F2079E880}" destId="{7F858A0B-2BB0-410F-A358-03F7132D0C59}" srcOrd="0" destOrd="0" presId="urn:microsoft.com/office/officeart/2005/8/layout/cycle4"/>
    <dgm:cxn modelId="{784E3809-7DCF-462C-A6C9-D405E392A188}" type="presOf" srcId="{3A752AA3-E3BC-4672-B651-B55A45CCAB1F}" destId="{7211D049-B987-4973-88A3-12B719D60AE9}" srcOrd="1" destOrd="1" presId="urn:microsoft.com/office/officeart/2005/8/layout/cycle4"/>
    <dgm:cxn modelId="{1994B20A-D4A1-40E0-A847-F093DEA8F896}" type="presOf" srcId="{A51D2499-6221-4BFD-9E64-5A1D8C60613B}" destId="{70FB8B28-4F62-4D1E-9753-45B29BD7208F}" srcOrd="0" destOrd="1" presId="urn:microsoft.com/office/officeart/2005/8/layout/cycle4"/>
    <dgm:cxn modelId="{1339090C-9A95-4C05-841C-FA3AF987601B}" srcId="{3F442EA2-39BA-4C9A-AD59-755D4917D532}" destId="{3929B1E1-4BC4-4C73-ABE8-27CEF96A3652}" srcOrd="1" destOrd="0" parTransId="{F356CC76-9117-4B79-A270-BBBAFD3E9C79}" sibTransId="{19BA0C22-38BB-4E9F-89D5-0FF5FF9F12CE}"/>
    <dgm:cxn modelId="{D2BAEF0C-5621-4EE2-A552-0D009E0C8CAE}" type="presOf" srcId="{99E0600D-9954-43F4-8926-13B8777FAAA1}" destId="{2B7E178D-D2B9-45A7-971B-5ACDCF619DB8}" srcOrd="0" destOrd="0" presId="urn:microsoft.com/office/officeart/2005/8/layout/cycle4"/>
    <dgm:cxn modelId="{BC921419-EB78-47AB-A373-BDFFC7684A2B}" type="presOf" srcId="{A51D2499-6221-4BFD-9E64-5A1D8C60613B}" destId="{A2109B93-2746-4853-8757-B67EC4D87349}" srcOrd="1" destOrd="1" presId="urn:microsoft.com/office/officeart/2005/8/layout/cycle4"/>
    <dgm:cxn modelId="{910B1C1D-E032-40B4-8292-8B754F9D4E5E}" srcId="{60CDF8D0-D4FC-4467-A51E-79C5A58B0B2C}" destId="{54825EE2-1B65-4071-9129-E74F2079E880}" srcOrd="0" destOrd="0" parTransId="{988CFF2C-C1C9-47A7-9F87-167A16D22A0A}" sibTransId="{2098E436-BEEF-4426-9B2A-9E151774E6FA}"/>
    <dgm:cxn modelId="{DBBBFD32-0CC3-4EC0-A104-5B43EDEE739C}" type="presOf" srcId="{0791135C-9DAB-47F6-BE9C-A3E56A2DDA50}" destId="{C464CBCE-A35B-4EFA-BE1E-2E249D734B67}" srcOrd="1" destOrd="1" presId="urn:microsoft.com/office/officeart/2005/8/layout/cycle4"/>
    <dgm:cxn modelId="{62C10234-45D3-426A-8820-4C0D1D8CBA21}" srcId="{4DF9FE7B-F642-4898-A360-D4E3814E1A3D}" destId="{789CD6DB-3A68-4A41-90BD-4F0CBB3617D1}" srcOrd="1" destOrd="0" parTransId="{C0BEB5FF-8DFB-40B9-A228-C0C6097DDDC4}" sibTransId="{1A702531-A59F-4EE2-8246-E2EB0955D8B1}"/>
    <dgm:cxn modelId="{BE790535-7553-4C41-9CC9-89A85EBB6937}" type="presOf" srcId="{3A752AA3-E3BC-4672-B651-B55A45CCAB1F}" destId="{7F858A0B-2BB0-410F-A358-03F7132D0C59}" srcOrd="0" destOrd="1" presId="urn:microsoft.com/office/officeart/2005/8/layout/cycle4"/>
    <dgm:cxn modelId="{EBE60F5C-8E60-4DEF-B4C5-9722E19E636C}" type="presOf" srcId="{EFF2750D-B4B3-474C-8B62-8B638DC31F7E}" destId="{5F294424-128F-4F49-A947-AE61973EAE00}" srcOrd="0" destOrd="0" presId="urn:microsoft.com/office/officeart/2005/8/layout/cycle4"/>
    <dgm:cxn modelId="{6CBCF15E-3B9D-486E-84A2-1237B58468E5}" type="presOf" srcId="{B2AB27E4-FB41-42CB-A099-8EA4767C5084}" destId="{70FB8B28-4F62-4D1E-9753-45B29BD7208F}" srcOrd="0" destOrd="0" presId="urn:microsoft.com/office/officeart/2005/8/layout/cycle4"/>
    <dgm:cxn modelId="{72C8785F-5AFD-4F22-BDB5-E2B984078D22}" type="presOf" srcId="{3929B1E1-4BC4-4C73-ABE8-27CEF96A3652}" destId="{9545ED95-F510-4B44-85DB-C0CC48BFB181}" srcOrd="0" destOrd="0" presId="urn:microsoft.com/office/officeart/2005/8/layout/cycle4"/>
    <dgm:cxn modelId="{FAE81242-CF21-46F8-9432-A505F9255816}" srcId="{60CDF8D0-D4FC-4467-A51E-79C5A58B0B2C}" destId="{3A752AA3-E3BC-4672-B651-B55A45CCAB1F}" srcOrd="1" destOrd="0" parTransId="{C5983856-2767-4DAF-BA42-CB1E09883F52}" sibTransId="{670EB4D7-8689-423E-B50E-8565E1D57AC9}"/>
    <dgm:cxn modelId="{FCDF0E67-B8B4-4147-A4CE-FDC2E4431EED}" type="presOf" srcId="{4DF9FE7B-F642-4898-A360-D4E3814E1A3D}" destId="{D8D2586A-3166-43FC-936A-5541FDB4A7FD}" srcOrd="0" destOrd="0" presId="urn:microsoft.com/office/officeart/2005/8/layout/cycle4"/>
    <dgm:cxn modelId="{E771CA49-0507-4DB4-A5A3-16063BCEF6E4}" srcId="{3F442EA2-39BA-4C9A-AD59-755D4917D532}" destId="{D9339EBD-06BA-4C5F-AE28-1B5A4D583BC4}" srcOrd="3" destOrd="0" parTransId="{B1EFD117-29F2-4066-9B00-0019297912D0}" sibTransId="{EBE3D870-6FCF-4B1D-BC5A-AFAB8EE05378}"/>
    <dgm:cxn modelId="{D9DFDC50-D0C1-405A-8656-753637798F66}" type="presOf" srcId="{D9339EBD-06BA-4C5F-AE28-1B5A4D583BC4}" destId="{D50D1F1D-B5AC-43F9-9F8B-397D80CFC0BD}" srcOrd="0" destOrd="0" presId="urn:microsoft.com/office/officeart/2005/8/layout/cycle4"/>
    <dgm:cxn modelId="{6DA86587-E2F7-4AA9-AA7C-DF0C587C024A}" type="presOf" srcId="{99E0600D-9954-43F4-8926-13B8777FAAA1}" destId="{C464CBCE-A35B-4EFA-BE1E-2E249D734B67}" srcOrd="1" destOrd="0" presId="urn:microsoft.com/office/officeart/2005/8/layout/cycle4"/>
    <dgm:cxn modelId="{EBD8BE8D-6018-43E2-B081-034BB5656EB6}" srcId="{3F442EA2-39BA-4C9A-AD59-755D4917D532}" destId="{4DF9FE7B-F642-4898-A360-D4E3814E1A3D}" srcOrd="0" destOrd="0" parTransId="{1C10F06D-860A-4604-A7AD-02E614FE3976}" sibTransId="{43C18EFF-81FC-4D70-8C6B-E95FF3730413}"/>
    <dgm:cxn modelId="{DF58128E-61C8-4992-BEE2-F7C060CD94EE}" type="presOf" srcId="{60CDF8D0-D4FC-4467-A51E-79C5A58B0B2C}" destId="{49BA61B3-9627-4C11-A21B-B127063AFCA8}" srcOrd="0" destOrd="0" presId="urn:microsoft.com/office/officeart/2005/8/layout/cycle4"/>
    <dgm:cxn modelId="{B3B26E9A-58E5-497B-BD59-F5567958C609}" srcId="{3929B1E1-4BC4-4C73-ABE8-27CEF96A3652}" destId="{0791135C-9DAB-47F6-BE9C-A3E56A2DDA50}" srcOrd="1" destOrd="0" parTransId="{D6057E63-9793-4991-97C1-30FC405E95A5}" sibTransId="{B670C2A7-83CB-4F4C-BC19-A3A7C066A822}"/>
    <dgm:cxn modelId="{09FCCB9D-A30A-4326-970E-26252D39327F}" srcId="{3929B1E1-4BC4-4C73-ABE8-27CEF96A3652}" destId="{99E0600D-9954-43F4-8926-13B8777FAAA1}" srcOrd="0" destOrd="0" parTransId="{BE23F476-2C5C-42ED-BF2B-CD5FC7ADDDF6}" sibTransId="{C44937DC-4907-4769-AA8B-1B3E7391D7B0}"/>
    <dgm:cxn modelId="{A058DDA2-48CA-4E5B-B389-F71A59C262B0}" srcId="{4DF9FE7B-F642-4898-A360-D4E3814E1A3D}" destId="{EFF2750D-B4B3-474C-8B62-8B638DC31F7E}" srcOrd="0" destOrd="0" parTransId="{AEBC78E6-CDDC-4C8F-A157-3C51E907FACD}" sibTransId="{75C067D7-FCD2-4969-8F27-4BBDA88E75ED}"/>
    <dgm:cxn modelId="{A48987B0-518D-4CBC-85DF-89A72074B6E9}" type="presOf" srcId="{54825EE2-1B65-4071-9129-E74F2079E880}" destId="{7211D049-B987-4973-88A3-12B719D60AE9}" srcOrd="1" destOrd="0" presId="urn:microsoft.com/office/officeart/2005/8/layout/cycle4"/>
    <dgm:cxn modelId="{7F4193B3-09C4-4687-952C-1817E8AC1AAE}" type="presOf" srcId="{0791135C-9DAB-47F6-BE9C-A3E56A2DDA50}" destId="{2B7E178D-D2B9-45A7-971B-5ACDCF619DB8}" srcOrd="0" destOrd="1" presId="urn:microsoft.com/office/officeart/2005/8/layout/cycle4"/>
    <dgm:cxn modelId="{188843B7-DAF7-4B6B-BDE7-573826EE7A3D}" type="presOf" srcId="{789CD6DB-3A68-4A41-90BD-4F0CBB3617D1}" destId="{CBCDA14D-5AEE-47A2-8093-B71CA12EEE53}" srcOrd="1" destOrd="1" presId="urn:microsoft.com/office/officeart/2005/8/layout/cycle4"/>
    <dgm:cxn modelId="{8A9051C5-9258-4D40-A38B-EB228F858E1A}" srcId="{D9339EBD-06BA-4C5F-AE28-1B5A4D583BC4}" destId="{B2AB27E4-FB41-42CB-A099-8EA4767C5084}" srcOrd="0" destOrd="0" parTransId="{50705557-B3BD-43E1-9C6D-66B5E16EA32E}" sibTransId="{13C97A91-1DD6-4B61-8377-F2F677C430B1}"/>
    <dgm:cxn modelId="{90093FC6-106B-40B8-B2D8-BDC679A6E175}" type="presOf" srcId="{3F442EA2-39BA-4C9A-AD59-755D4917D532}" destId="{4A4689FF-1AD8-47FE-A3D7-AB163334256A}" srcOrd="0" destOrd="0" presId="urn:microsoft.com/office/officeart/2005/8/layout/cycle4"/>
    <dgm:cxn modelId="{188ED4D6-D954-41EE-BBFB-6C8744679C38}" srcId="{D9339EBD-06BA-4C5F-AE28-1B5A4D583BC4}" destId="{A51D2499-6221-4BFD-9E64-5A1D8C60613B}" srcOrd="1" destOrd="0" parTransId="{B67B0669-AF8D-463F-8F6A-E1F8A8C687B6}" sibTransId="{DC11601F-ED06-4E79-86F1-7B57A2096352}"/>
    <dgm:cxn modelId="{362EEAE1-FE17-4A9D-976B-2C76A93C63B2}" type="presOf" srcId="{EFF2750D-B4B3-474C-8B62-8B638DC31F7E}" destId="{CBCDA14D-5AEE-47A2-8093-B71CA12EEE53}" srcOrd="1" destOrd="0" presId="urn:microsoft.com/office/officeart/2005/8/layout/cycle4"/>
    <dgm:cxn modelId="{0D112FE4-DCAE-4EAA-A975-D2E361BA8489}" type="presOf" srcId="{789CD6DB-3A68-4A41-90BD-4F0CBB3617D1}" destId="{5F294424-128F-4F49-A947-AE61973EAE00}" srcOrd="0" destOrd="1" presId="urn:microsoft.com/office/officeart/2005/8/layout/cycle4"/>
    <dgm:cxn modelId="{2BA65DEC-E719-4ED3-8135-48349D42DD04}" srcId="{3F442EA2-39BA-4C9A-AD59-755D4917D532}" destId="{60CDF8D0-D4FC-4467-A51E-79C5A58B0B2C}" srcOrd="2" destOrd="0" parTransId="{E12A269F-AB82-486A-9077-80F2BBBE48C2}" sibTransId="{3F7FD59D-A716-4310-A89A-AB6F740D9FFF}"/>
    <dgm:cxn modelId="{E82834FB-907E-4D70-A25B-6AF1AD429C04}" type="presOf" srcId="{B2AB27E4-FB41-42CB-A099-8EA4767C5084}" destId="{A2109B93-2746-4853-8757-B67EC4D87349}" srcOrd="1" destOrd="0" presId="urn:microsoft.com/office/officeart/2005/8/layout/cycle4"/>
    <dgm:cxn modelId="{8CA4CBC5-30D7-40F4-93E2-B729D6727269}" type="presParOf" srcId="{4A4689FF-1AD8-47FE-A3D7-AB163334256A}" destId="{7D1BE536-1524-4F1E-8279-2E337A3E001B}" srcOrd="0" destOrd="0" presId="urn:microsoft.com/office/officeart/2005/8/layout/cycle4"/>
    <dgm:cxn modelId="{D73B3935-2017-46CD-9188-071AD8CFE71C}" type="presParOf" srcId="{7D1BE536-1524-4F1E-8279-2E337A3E001B}" destId="{FC30FC85-C46F-401D-9210-FFE7FD8D7D6C}" srcOrd="0" destOrd="0" presId="urn:microsoft.com/office/officeart/2005/8/layout/cycle4"/>
    <dgm:cxn modelId="{A7596D1B-573A-4C33-ABFF-E89F79A024E6}" type="presParOf" srcId="{FC30FC85-C46F-401D-9210-FFE7FD8D7D6C}" destId="{5F294424-128F-4F49-A947-AE61973EAE00}" srcOrd="0" destOrd="0" presId="urn:microsoft.com/office/officeart/2005/8/layout/cycle4"/>
    <dgm:cxn modelId="{4C64A786-2101-465F-BA2A-D4C359852A69}" type="presParOf" srcId="{FC30FC85-C46F-401D-9210-FFE7FD8D7D6C}" destId="{CBCDA14D-5AEE-47A2-8093-B71CA12EEE53}" srcOrd="1" destOrd="0" presId="urn:microsoft.com/office/officeart/2005/8/layout/cycle4"/>
    <dgm:cxn modelId="{89AC0F46-EEC9-40F9-9A64-3FFC941F321C}" type="presParOf" srcId="{7D1BE536-1524-4F1E-8279-2E337A3E001B}" destId="{4668DD4C-C74F-49FF-99B6-291E8D142562}" srcOrd="1" destOrd="0" presId="urn:microsoft.com/office/officeart/2005/8/layout/cycle4"/>
    <dgm:cxn modelId="{DADBC15D-CE1E-4552-8D53-890E4808967B}" type="presParOf" srcId="{4668DD4C-C74F-49FF-99B6-291E8D142562}" destId="{2B7E178D-D2B9-45A7-971B-5ACDCF619DB8}" srcOrd="0" destOrd="0" presId="urn:microsoft.com/office/officeart/2005/8/layout/cycle4"/>
    <dgm:cxn modelId="{D1CEEE68-12AC-4718-8764-9866F2A4FCA7}" type="presParOf" srcId="{4668DD4C-C74F-49FF-99B6-291E8D142562}" destId="{C464CBCE-A35B-4EFA-BE1E-2E249D734B67}" srcOrd="1" destOrd="0" presId="urn:microsoft.com/office/officeart/2005/8/layout/cycle4"/>
    <dgm:cxn modelId="{9BC83F88-F948-4DB9-8243-802BB105C4E9}" type="presParOf" srcId="{7D1BE536-1524-4F1E-8279-2E337A3E001B}" destId="{FF76F8AA-C054-4BE6-BCBA-A23AA7D7991D}" srcOrd="2" destOrd="0" presId="urn:microsoft.com/office/officeart/2005/8/layout/cycle4"/>
    <dgm:cxn modelId="{578E3240-8E2A-4099-A068-DF19697C39B9}" type="presParOf" srcId="{FF76F8AA-C054-4BE6-BCBA-A23AA7D7991D}" destId="{7F858A0B-2BB0-410F-A358-03F7132D0C59}" srcOrd="0" destOrd="0" presId="urn:microsoft.com/office/officeart/2005/8/layout/cycle4"/>
    <dgm:cxn modelId="{4AAA0BB6-083D-4906-95EF-6C96BD288204}" type="presParOf" srcId="{FF76F8AA-C054-4BE6-BCBA-A23AA7D7991D}" destId="{7211D049-B987-4973-88A3-12B719D60AE9}" srcOrd="1" destOrd="0" presId="urn:microsoft.com/office/officeart/2005/8/layout/cycle4"/>
    <dgm:cxn modelId="{E4D93A8B-F631-486B-90CE-6D78E1F1E226}" type="presParOf" srcId="{7D1BE536-1524-4F1E-8279-2E337A3E001B}" destId="{729FCC80-E58F-493B-915B-81CB95DBA265}" srcOrd="3" destOrd="0" presId="urn:microsoft.com/office/officeart/2005/8/layout/cycle4"/>
    <dgm:cxn modelId="{17AF54EA-8FD5-4095-BFA5-4B22EA8B31A1}" type="presParOf" srcId="{729FCC80-E58F-493B-915B-81CB95DBA265}" destId="{70FB8B28-4F62-4D1E-9753-45B29BD7208F}" srcOrd="0" destOrd="0" presId="urn:microsoft.com/office/officeart/2005/8/layout/cycle4"/>
    <dgm:cxn modelId="{C1F98CA8-B083-4645-8EB9-B33E608BEE27}" type="presParOf" srcId="{729FCC80-E58F-493B-915B-81CB95DBA265}" destId="{A2109B93-2746-4853-8757-B67EC4D87349}" srcOrd="1" destOrd="0" presId="urn:microsoft.com/office/officeart/2005/8/layout/cycle4"/>
    <dgm:cxn modelId="{B03E88F9-E9AF-4CB5-A903-4B863247CF7B}" type="presParOf" srcId="{7D1BE536-1524-4F1E-8279-2E337A3E001B}" destId="{82A2F169-6804-4400-8469-E8C27799A984}" srcOrd="4" destOrd="0" presId="urn:microsoft.com/office/officeart/2005/8/layout/cycle4"/>
    <dgm:cxn modelId="{4EAB819F-D344-4836-AD75-92349F99F884}" type="presParOf" srcId="{4A4689FF-1AD8-47FE-A3D7-AB163334256A}" destId="{D417759D-00A5-43BD-8D7D-CA7159B2DDC0}" srcOrd="1" destOrd="0" presId="urn:microsoft.com/office/officeart/2005/8/layout/cycle4"/>
    <dgm:cxn modelId="{ECD2A63E-3BA5-434B-BA23-A6C41332A961}" type="presParOf" srcId="{D417759D-00A5-43BD-8D7D-CA7159B2DDC0}" destId="{D8D2586A-3166-43FC-936A-5541FDB4A7FD}" srcOrd="0" destOrd="0" presId="urn:microsoft.com/office/officeart/2005/8/layout/cycle4"/>
    <dgm:cxn modelId="{EC205D7E-C58A-43E2-B958-0AFAC24F9FAA}" type="presParOf" srcId="{D417759D-00A5-43BD-8D7D-CA7159B2DDC0}" destId="{9545ED95-F510-4B44-85DB-C0CC48BFB181}" srcOrd="1" destOrd="0" presId="urn:microsoft.com/office/officeart/2005/8/layout/cycle4"/>
    <dgm:cxn modelId="{21AA5FB0-EA45-4FB3-9C18-3E6288E407A9}" type="presParOf" srcId="{D417759D-00A5-43BD-8D7D-CA7159B2DDC0}" destId="{49BA61B3-9627-4C11-A21B-B127063AFCA8}" srcOrd="2" destOrd="0" presId="urn:microsoft.com/office/officeart/2005/8/layout/cycle4"/>
    <dgm:cxn modelId="{BA517ACF-1FC1-40A2-897A-DA620275AF28}" type="presParOf" srcId="{D417759D-00A5-43BD-8D7D-CA7159B2DDC0}" destId="{D50D1F1D-B5AC-43F9-9F8B-397D80CFC0BD}" srcOrd="3" destOrd="0" presId="urn:microsoft.com/office/officeart/2005/8/layout/cycle4"/>
    <dgm:cxn modelId="{FCFF7BF8-0660-4B11-96C9-D5E9F67A7556}" type="presParOf" srcId="{D417759D-00A5-43BD-8D7D-CA7159B2DDC0}" destId="{40FB2119-8D51-4032-87E3-4FAED781E2B8}" srcOrd="4" destOrd="0" presId="urn:microsoft.com/office/officeart/2005/8/layout/cycle4"/>
    <dgm:cxn modelId="{788D4BF8-9C51-4EAC-908F-D2E71BFEFD75}" type="presParOf" srcId="{4A4689FF-1AD8-47FE-A3D7-AB163334256A}" destId="{FCA88EAA-36C5-478E-95E4-724920FABFE8}" srcOrd="2" destOrd="0" presId="urn:microsoft.com/office/officeart/2005/8/layout/cycle4"/>
    <dgm:cxn modelId="{E603A3F1-1B87-485D-828B-D759BCCCB28D}" type="presParOf" srcId="{4A4689FF-1AD8-47FE-A3D7-AB163334256A}" destId="{C38EF9AB-AD1F-4BBA-9BD6-D73C6F715F30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858A0B-2BB0-410F-A358-03F7132D0C59}">
      <dsp:nvSpPr>
        <dsp:cNvPr id="0" name=""/>
        <dsp:cNvSpPr/>
      </dsp:nvSpPr>
      <dsp:spPr>
        <a:xfrm>
          <a:off x="3212591" y="2893121"/>
          <a:ext cx="1969008" cy="12754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26025"/>
              <a:satOff val="-17917"/>
              <a:lumOff val="-457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rtlCol="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noProof="0" dirty="0"/>
            <a:t>Task 1</a:t>
          </a:r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noProof="0" dirty="0"/>
            <a:t>Task 2</a:t>
          </a:r>
        </a:p>
      </dsp:txBody>
      <dsp:txXfrm>
        <a:off x="3831312" y="3240006"/>
        <a:ext cx="1322269" cy="900567"/>
      </dsp:txXfrm>
    </dsp:sp>
    <dsp:sp modelId="{70FB8B28-4F62-4D1E-9753-45B29BD7208F}">
      <dsp:nvSpPr>
        <dsp:cNvPr id="0" name=""/>
        <dsp:cNvSpPr/>
      </dsp:nvSpPr>
      <dsp:spPr>
        <a:xfrm>
          <a:off x="0" y="2893121"/>
          <a:ext cx="1969008" cy="12754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39038"/>
              <a:satOff val="-26876"/>
              <a:lumOff val="-68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rtlCol="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noProof="0" dirty="0"/>
            <a:t>Task 1</a:t>
          </a:r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noProof="0" dirty="0"/>
            <a:t>Task 2</a:t>
          </a:r>
        </a:p>
      </dsp:txBody>
      <dsp:txXfrm>
        <a:off x="28018" y="3240006"/>
        <a:ext cx="1322269" cy="900567"/>
      </dsp:txXfrm>
    </dsp:sp>
    <dsp:sp modelId="{2B7E178D-D2B9-45A7-971B-5ACDCF619DB8}">
      <dsp:nvSpPr>
        <dsp:cNvPr id="0" name=""/>
        <dsp:cNvSpPr/>
      </dsp:nvSpPr>
      <dsp:spPr>
        <a:xfrm>
          <a:off x="3212591" y="182745"/>
          <a:ext cx="1969008" cy="12754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3013"/>
              <a:satOff val="-8959"/>
              <a:lumOff val="-22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rtlCol="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noProof="0" dirty="0"/>
            <a:t>Task 1</a:t>
          </a:r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noProof="0" dirty="0"/>
            <a:t>Task 2</a:t>
          </a:r>
        </a:p>
      </dsp:txBody>
      <dsp:txXfrm>
        <a:off x="3831312" y="210763"/>
        <a:ext cx="1322269" cy="900567"/>
      </dsp:txXfrm>
    </dsp:sp>
    <dsp:sp modelId="{5F294424-128F-4F49-A947-AE61973EAE00}">
      <dsp:nvSpPr>
        <dsp:cNvPr id="0" name=""/>
        <dsp:cNvSpPr/>
      </dsp:nvSpPr>
      <dsp:spPr>
        <a:xfrm>
          <a:off x="0" y="182745"/>
          <a:ext cx="1969008" cy="12754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rtlCol="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noProof="0" dirty="0"/>
            <a:t>Task 1</a:t>
          </a:r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300" kern="1200" noProof="0" dirty="0"/>
            <a:t>Task 2</a:t>
          </a:r>
        </a:p>
      </dsp:txBody>
      <dsp:txXfrm>
        <a:off x="28018" y="210763"/>
        <a:ext cx="1322269" cy="900567"/>
      </dsp:txXfrm>
    </dsp:sp>
    <dsp:sp modelId="{D8D2586A-3166-43FC-936A-5541FDB4A7FD}">
      <dsp:nvSpPr>
        <dsp:cNvPr id="0" name=""/>
        <dsp:cNvSpPr/>
      </dsp:nvSpPr>
      <dsp:spPr>
        <a:xfrm>
          <a:off x="825070" y="409939"/>
          <a:ext cx="1725871" cy="1725871"/>
        </a:xfrm>
        <a:prstGeom prst="pieWedg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noProof="0" dirty="0"/>
            <a:t>Group A</a:t>
          </a:r>
        </a:p>
      </dsp:txBody>
      <dsp:txXfrm>
        <a:off x="1330566" y="915435"/>
        <a:ext cx="1220375" cy="1220375"/>
      </dsp:txXfrm>
    </dsp:sp>
    <dsp:sp modelId="{9545ED95-F510-4B44-85DB-C0CC48BFB181}">
      <dsp:nvSpPr>
        <dsp:cNvPr id="0" name=""/>
        <dsp:cNvSpPr/>
      </dsp:nvSpPr>
      <dsp:spPr>
        <a:xfrm rot="5400000">
          <a:off x="2630658" y="409939"/>
          <a:ext cx="1725871" cy="1725871"/>
        </a:xfrm>
        <a:prstGeom prst="pieWedge">
          <a:avLst/>
        </a:prstGeom>
        <a:solidFill>
          <a:schemeClr val="accent2">
            <a:hueOff val="13013"/>
            <a:satOff val="-8959"/>
            <a:lumOff val="-228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noProof="0" dirty="0"/>
            <a:t>Group B</a:t>
          </a:r>
        </a:p>
      </dsp:txBody>
      <dsp:txXfrm rot="-5400000">
        <a:off x="2630658" y="915435"/>
        <a:ext cx="1220375" cy="1220375"/>
      </dsp:txXfrm>
    </dsp:sp>
    <dsp:sp modelId="{49BA61B3-9627-4C11-A21B-B127063AFCA8}">
      <dsp:nvSpPr>
        <dsp:cNvPr id="0" name=""/>
        <dsp:cNvSpPr/>
      </dsp:nvSpPr>
      <dsp:spPr>
        <a:xfrm rot="10800000">
          <a:off x="2630658" y="2215527"/>
          <a:ext cx="1725871" cy="1725871"/>
        </a:xfrm>
        <a:prstGeom prst="pieWedge">
          <a:avLst/>
        </a:prstGeom>
        <a:solidFill>
          <a:schemeClr val="accent2">
            <a:hueOff val="26025"/>
            <a:satOff val="-17917"/>
            <a:lumOff val="-45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noProof="0" dirty="0"/>
            <a:t>Group C</a:t>
          </a:r>
        </a:p>
      </dsp:txBody>
      <dsp:txXfrm rot="10800000">
        <a:off x="2630658" y="2215527"/>
        <a:ext cx="1220375" cy="1220375"/>
      </dsp:txXfrm>
    </dsp:sp>
    <dsp:sp modelId="{D50D1F1D-B5AC-43F9-9F8B-397D80CFC0BD}">
      <dsp:nvSpPr>
        <dsp:cNvPr id="0" name=""/>
        <dsp:cNvSpPr/>
      </dsp:nvSpPr>
      <dsp:spPr>
        <a:xfrm rot="16200000">
          <a:off x="825070" y="2215527"/>
          <a:ext cx="1725871" cy="1725871"/>
        </a:xfrm>
        <a:prstGeom prst="pieWedge">
          <a:avLst/>
        </a:prstGeom>
        <a:solidFill>
          <a:schemeClr val="accent2">
            <a:hueOff val="39038"/>
            <a:satOff val="-26876"/>
            <a:lumOff val="-68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noProof="0" dirty="0"/>
            <a:t>Group D</a:t>
          </a:r>
        </a:p>
      </dsp:txBody>
      <dsp:txXfrm rot="5400000">
        <a:off x="1330566" y="2215527"/>
        <a:ext cx="1220375" cy="1220375"/>
      </dsp:txXfrm>
    </dsp:sp>
    <dsp:sp modelId="{FCA88EAA-36C5-478E-95E4-724920FABFE8}">
      <dsp:nvSpPr>
        <dsp:cNvPr id="0" name=""/>
        <dsp:cNvSpPr/>
      </dsp:nvSpPr>
      <dsp:spPr>
        <a:xfrm>
          <a:off x="2292858" y="1816942"/>
          <a:ext cx="595884" cy="518160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8EF9AB-AD1F-4BBA-9BD6-D73C6F715F30}">
      <dsp:nvSpPr>
        <dsp:cNvPr id="0" name=""/>
        <dsp:cNvSpPr/>
      </dsp:nvSpPr>
      <dsp:spPr>
        <a:xfrm rot="10800000">
          <a:off x="2292858" y="2016235"/>
          <a:ext cx="595884" cy="518160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F7D79CD-655E-4F9D-B00D-EA44C74C76E9}" type="datetime1">
              <a:rPr lang="en-GB" smtClean="0"/>
              <a:t>23/05/2025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DC0C31-3BFD-43A2-B8EE-356E8F332F6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26552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FEB16C1-9F2A-4C1C-997B-5C4006E2EF54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 dirty="0"/>
              <a:t>Click to 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87908AF-65BE-457F-9D87-289A548E61F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3723204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87908AF-65BE-457F-9D87-289A548E61FF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9618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87908AF-65BE-457F-9D87-289A548E61FF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620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87908AF-65BE-457F-9D87-289A548E61FF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5392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87908AF-65BE-457F-9D87-289A548E61FF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5183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87908AF-65BE-457F-9D87-289A548E61FF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6134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041400"/>
            <a:ext cx="12192000" cy="4216400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lvl="0" rtl="0">
              <a:spcBef>
                <a:spcPct val="0"/>
              </a:spcBef>
              <a:buNone/>
            </a:pPr>
            <a:endParaRPr lang="en-GB" sz="4400" b="0" cap="none" spc="0" noProof="0" dirty="0">
              <a:ln w="0"/>
              <a:solidFill>
                <a:schemeClr val="tx2">
                  <a:lumMod val="50000"/>
                </a:schemeClr>
              </a:solidFill>
              <a:effectLst>
                <a:outerShdw blurRad="38100" dist="19050" dir="2700000" algn="tl" rotWithShape="0">
                  <a:schemeClr val="tx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  <a:noFill/>
        </p:spPr>
        <p:txBody>
          <a:bodyPr rtlCol="0" anchor="b"/>
          <a:lstStyle>
            <a:lvl1pPr algn="ctr">
              <a:defRPr sz="6000" b="0" cap="none" spc="0">
                <a:ln w="0"/>
                <a:solidFill>
                  <a:schemeClr val="tx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noFill/>
        </p:spPr>
        <p:txBody>
          <a:bodyPr rtlCol="0"/>
          <a:lstStyle>
            <a:lvl1pPr marL="0" indent="0" algn="ctr">
              <a:buNone/>
              <a:defRPr sz="24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 dirty="0"/>
              <a:t>07/08/2017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D068D91-5085-43EA-8734-9AB23AC0958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4601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B77740-D6CF-4766-B289-4EC60A0B4BD1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D068D91-5085-43EA-8734-9AB23AC0958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3035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18D35D-37E5-4F79-AC34-B84B41831F8C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D068D91-5085-43EA-8734-9AB23AC0958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24689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7142EB-7619-46BE-B8E0-41D33438F23B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D068D91-5085-43EA-8734-9AB23AC0958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08511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62262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A8F58B-67A2-4FBE-98B3-B1554BF37307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D068D91-5085-43EA-8734-9AB23AC0958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7342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C909B8-A023-44BC-866F-E1A17523BB2B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D068D91-5085-43EA-8734-9AB23AC0958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6451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74638"/>
            <a:ext cx="10515600" cy="114300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489075"/>
            <a:ext cx="5156200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0" y="2193925"/>
            <a:ext cx="5156200" cy="3978275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9663" y="1489075"/>
            <a:ext cx="5157787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9663" y="2193925"/>
            <a:ext cx="5157787" cy="3978275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5D8FBD-49DE-48D0-B582-E3D04C87D482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D068D91-5085-43EA-8734-9AB23AC0958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06851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56C534-6F90-4208-A430-CF6906FB5902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D068D91-5085-43EA-8734-9AB23AC0958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2106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FED1DF-6774-4507-9B08-D063EB2A1DAF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D068D91-5085-43EA-8734-9AB23AC0958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34436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995F0C-4E2F-4A14-AA8D-56BC70D24037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D068D91-5085-43EA-8734-9AB23AC0958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0603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4BC937-3604-408A-8700-CAC8D8AD9BB5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D068D91-5085-43EA-8734-9AB23AC0958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36561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EA348B84-A560-49F2-BE18-03C29E937E98}" type="datetime1">
              <a:rPr lang="en-GB" noProof="0" smtClean="0"/>
              <a:t>23/05/2025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FD068D91-5085-43EA-8734-9AB23AC0958B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577456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400" b="0" kern="1200" cap="none" spc="0">
          <a:ln w="0"/>
          <a:solidFill>
            <a:schemeClr val="tx2">
              <a:lumMod val="50000"/>
            </a:schemeClr>
          </a:solidFill>
          <a:effectLst>
            <a:outerShdw blurRad="38100" dist="19050" dir="2700000" algn="tl" rotWithShape="0">
              <a:schemeClr val="tx1">
                <a:alpha val="4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indent="0" algn="l" defTabSz="914400" rtl="0" eaLnBrk="1" latinLnBrk="0" hangingPunct="1">
        <a:lnSpc>
          <a:spcPct val="90000"/>
        </a:lnSpc>
        <a:spcBef>
          <a:spcPct val="30000"/>
        </a:spcBef>
        <a:buClr>
          <a:schemeClr val="tx2">
            <a:lumMod val="75000"/>
          </a:schemeClr>
        </a:buClr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/>
              <a:t>Title Layout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211167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Title and Content Layout with List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dirty="0"/>
              <a:t>First level</a:t>
            </a:r>
          </a:p>
          <a:p>
            <a:pPr lvl="1" rtl="0"/>
            <a:r>
              <a:rPr lang="en-GB" dirty="0"/>
              <a:t>Second level</a:t>
            </a:r>
          </a:p>
          <a:p>
            <a:pPr lvl="2" rtl="0"/>
            <a:r>
              <a:rPr lang="en-GB" dirty="0"/>
              <a:t>Third level</a:t>
            </a:r>
          </a:p>
          <a:p>
            <a:pPr lvl="3" rtl="0"/>
            <a:r>
              <a:rPr lang="en-GB" dirty="0"/>
              <a:t>Fourth level</a:t>
            </a:r>
          </a:p>
          <a:p>
            <a:pPr lvl="4" rtl="0"/>
            <a:r>
              <a:rPr lang="en-GB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99496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F653B-BF04-27AB-7681-1A0522997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Harry Potter Opening stars">
            <a:hlinkClick r:id="" action="ppaction://media"/>
            <a:extLst>
              <a:ext uri="{FF2B5EF4-FFF2-40B4-BE49-F238E27FC236}">
                <a16:creationId xmlns:a16="http://schemas.microsoft.com/office/drawing/2014/main" id="{60828F26-AFC9-356A-038F-50E482E4EF3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87250" cy="6911422"/>
          </a:xfrm>
        </p:spPr>
      </p:pic>
    </p:spTree>
    <p:extLst>
      <p:ext uri="{BB962C8B-B14F-4D97-AF65-F5344CB8AC3E}">
        <p14:creationId xmlns:p14="http://schemas.microsoft.com/office/powerpoint/2010/main" val="22292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Title and Content Layout with Chart</a:t>
            </a:r>
          </a:p>
        </p:txBody>
      </p:sp>
      <p:graphicFrame>
        <p:nvGraphicFramePr>
          <p:cNvPr id="6" name="Content Placeholder 5" descr="Clustered column chart showing the values of 3 series for 4 categorie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581160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8264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Two Content Layout with Table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9248387"/>
              </p:ext>
            </p:extLst>
          </p:nvPr>
        </p:nvGraphicFramePr>
        <p:xfrm>
          <a:off x="838200" y="1825625"/>
          <a:ext cx="5181600" cy="2082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2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pPr rtl="0"/>
                      <a:r>
                        <a:rPr lang="en-GB" noProof="0" dirty="0"/>
                        <a:t>Class</a:t>
                      </a:r>
                    </a:p>
                  </a:txBody>
                  <a:tcPr marL="99255" marR="99255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noProof="0" dirty="0"/>
                        <a:t>Group A</a:t>
                      </a:r>
                    </a:p>
                  </a:txBody>
                  <a:tcPr marL="99255" marR="99255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noProof="0" dirty="0"/>
                        <a:t>Group B</a:t>
                      </a:r>
                    </a:p>
                  </a:txBody>
                  <a:tcPr marL="99255" marR="9925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pPr rtl="0"/>
                      <a:r>
                        <a:rPr lang="en-GB" noProof="0" dirty="0"/>
                        <a:t>Class 1</a:t>
                      </a:r>
                    </a:p>
                  </a:txBody>
                  <a:tcPr marL="99255" marR="99255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noProof="0" dirty="0"/>
                        <a:t>82</a:t>
                      </a:r>
                    </a:p>
                  </a:txBody>
                  <a:tcPr marL="99255" marR="99255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noProof="0" dirty="0"/>
                        <a:t>85</a:t>
                      </a:r>
                    </a:p>
                  </a:txBody>
                  <a:tcPr marL="99255" marR="9925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pPr rtl="0"/>
                      <a:r>
                        <a:rPr lang="en-GB" noProof="0" dirty="0"/>
                        <a:t>Class 2</a:t>
                      </a:r>
                    </a:p>
                  </a:txBody>
                  <a:tcPr marL="99255" marR="99255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noProof="0" dirty="0"/>
                        <a:t>76</a:t>
                      </a:r>
                    </a:p>
                  </a:txBody>
                  <a:tcPr marL="99255" marR="99255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noProof="0" dirty="0"/>
                        <a:t>88</a:t>
                      </a:r>
                    </a:p>
                  </a:txBody>
                  <a:tcPr marL="99255" marR="9925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pPr rtl="0"/>
                      <a:r>
                        <a:rPr lang="en-GB" noProof="0" dirty="0"/>
                        <a:t>Class 3</a:t>
                      </a:r>
                    </a:p>
                  </a:txBody>
                  <a:tcPr marL="99255" marR="99255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noProof="0" dirty="0"/>
                        <a:t>84</a:t>
                      </a:r>
                    </a:p>
                  </a:txBody>
                  <a:tcPr marL="99255" marR="99255"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GB" noProof="0" dirty="0"/>
                        <a:t>90</a:t>
                      </a:r>
                    </a:p>
                  </a:txBody>
                  <a:tcPr marL="99255" marR="9925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en-GB" dirty="0"/>
              <a:t>First bullet point here</a:t>
            </a:r>
          </a:p>
          <a:p>
            <a:pPr rtl="0"/>
            <a:r>
              <a:rPr lang="en-GB" dirty="0"/>
              <a:t>Second bullet point here</a:t>
            </a:r>
          </a:p>
          <a:p>
            <a:pPr rtl="0"/>
            <a:r>
              <a:rPr lang="en-GB" dirty="0"/>
              <a:t>Third bullet point here</a:t>
            </a:r>
          </a:p>
        </p:txBody>
      </p:sp>
    </p:spTree>
    <p:extLst>
      <p:ext uri="{BB962C8B-B14F-4D97-AF65-F5344CB8AC3E}">
        <p14:creationId xmlns:p14="http://schemas.microsoft.com/office/powerpoint/2010/main" val="2011172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Two Content Layout with SmartArt</a:t>
            </a:r>
          </a:p>
        </p:txBody>
      </p:sp>
      <p:graphicFrame>
        <p:nvGraphicFramePr>
          <p:cNvPr id="9" name="Content Placeholder 8" descr="Cycle Matrix diagram showing four groups in a pie shape with tasks in bullet points coming out of each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87825220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en-GB" dirty="0"/>
              <a:t>First bullet point here</a:t>
            </a:r>
          </a:p>
          <a:p>
            <a:pPr rtl="0"/>
            <a:r>
              <a:rPr lang="en-GB" dirty="0"/>
              <a:t>Second bullet point here</a:t>
            </a:r>
          </a:p>
          <a:p>
            <a:pPr rtl="0"/>
            <a:r>
              <a:rPr lang="en-GB" dirty="0"/>
              <a:t>Third bullet point here</a:t>
            </a:r>
          </a:p>
        </p:txBody>
      </p:sp>
    </p:spTree>
    <p:extLst>
      <p:ext uri="{BB962C8B-B14F-4D97-AF65-F5344CB8AC3E}">
        <p14:creationId xmlns:p14="http://schemas.microsoft.com/office/powerpoint/2010/main" val="202510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heet music design template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accent1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5208476_TF03460577" id="{1396E7E0-3C0C-40DF-8C8A-6FAEB5E132B9}" vid="{6258048B-ACBA-40F2-A56A-4E39EBF0D959}"/>
    </a:ext>
  </a:extLst>
</a:theme>
</file>

<file path=ppt/theme/theme2.xml><?xml version="1.0" encoding="utf-8"?>
<a:theme xmlns:a="http://schemas.openxmlformats.org/drawingml/2006/main" name="Office Theme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Sheet music design slides</Template>
  <TotalTime>5</TotalTime>
  <Words>105</Words>
  <Application>Microsoft Office PowerPoint</Application>
  <PresentationFormat>Widescreen</PresentationFormat>
  <Paragraphs>46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Sheet music design template</vt:lpstr>
      <vt:lpstr>Title Layout</vt:lpstr>
      <vt:lpstr>Title and Content Layout with List</vt:lpstr>
      <vt:lpstr>PowerPoint Presentation</vt:lpstr>
      <vt:lpstr>Title and Content Layout with Chart</vt:lpstr>
      <vt:lpstr>Two Content Layout with Table</vt:lpstr>
      <vt:lpstr>Two Content Layout with SmartArt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Jack Capstaff</dc:creator>
  <cp:lastModifiedBy>Jack Capstaff</cp:lastModifiedBy>
  <cp:revision>1</cp:revision>
  <dcterms:created xsi:type="dcterms:W3CDTF">2025-05-23T09:22:32Z</dcterms:created>
  <dcterms:modified xsi:type="dcterms:W3CDTF">2025-05-23T09:31:44Z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74067200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